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260" y="4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651855" y="1215429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ＭＳ Ｐゴシック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2025-05-22T04:34:24Z</dcterms:created>
  <dcterms:modified xsi:type="dcterms:W3CDTF">2025-05-22T04:51:51Z</dcterms:modified>
</cp:coreProperties>
</file>